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5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67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-704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97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43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98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763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68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09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6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2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5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1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92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450CE-9421-4644-99BF-44ABEB118C17}" type="datetimeFigureOut">
              <a:rPr lang="en-US" smtClean="0"/>
              <a:t>28.2.16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3352C-2DA8-0F4F-9706-CDC56BD2D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25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584200"/>
            <a:ext cx="8051800" cy="5676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369" y="3197818"/>
            <a:ext cx="2724327" cy="181848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1625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896594"/>
            <a:ext cx="6029579" cy="4251139"/>
          </a:xfrm>
          <a:prstGeom prst="rect">
            <a:avLst/>
          </a:prstGeom>
        </p:spPr>
      </p:pic>
      <p:pic>
        <p:nvPicPr>
          <p:cNvPr id="4" name="Shape 72"/>
          <p:cNvPicPr preferRelativeResize="0"/>
          <p:nvPr/>
        </p:nvPicPr>
        <p:blipFill rotWithShape="1">
          <a:blip r:embed="rId3">
            <a:alphaModFix/>
          </a:blip>
          <a:srcRect l="11873" t="22423" r="13733" b="26566"/>
          <a:stretch/>
        </p:blipFill>
        <p:spPr>
          <a:xfrm>
            <a:off x="177069" y="160867"/>
            <a:ext cx="3954664" cy="132518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205" y="4873184"/>
            <a:ext cx="3296092" cy="17477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4328" y="2424829"/>
            <a:ext cx="2637939" cy="178448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1397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3083696" y="1486050"/>
            <a:ext cx="609600" cy="938779"/>
          </a:xfrm>
          <a:prstGeom prst="straightConnector1">
            <a:avLst/>
          </a:prstGeom>
          <a:ln w="85725"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083696" y="4209317"/>
            <a:ext cx="829734" cy="727984"/>
          </a:xfrm>
          <a:prstGeom prst="straightConnector1">
            <a:avLst/>
          </a:prstGeom>
          <a:ln w="85725"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77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69" y="3909739"/>
            <a:ext cx="4744596" cy="251581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Shape 72"/>
          <p:cNvPicPr preferRelativeResize="0"/>
          <p:nvPr/>
        </p:nvPicPr>
        <p:blipFill rotWithShape="1">
          <a:blip r:embed="rId3">
            <a:alphaModFix/>
          </a:blip>
          <a:srcRect l="11873" t="22423" r="13733" b="26566"/>
          <a:stretch/>
        </p:blipFill>
        <p:spPr>
          <a:xfrm>
            <a:off x="3236887" y="1241060"/>
            <a:ext cx="5380298" cy="180290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762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d0006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704" y="326613"/>
            <a:ext cx="2480088" cy="5961526"/>
          </a:xfrm>
          <a:prstGeom prst="rect">
            <a:avLst/>
          </a:prstGeom>
        </p:spPr>
      </p:pic>
      <p:pic>
        <p:nvPicPr>
          <p:cNvPr id="8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8453" y="326614"/>
            <a:ext cx="3160147" cy="567774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443338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1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62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711200"/>
            <a:ext cx="4114800" cy="5435600"/>
          </a:xfrm>
          <a:prstGeom prst="rect">
            <a:avLst/>
          </a:prstGeom>
        </p:spPr>
      </p:pic>
      <p:sp>
        <p:nvSpPr>
          <p:cNvPr id="66" name="Rectangle 65"/>
          <p:cNvSpPr/>
          <p:nvPr/>
        </p:nvSpPr>
        <p:spPr>
          <a:xfrm>
            <a:off x="4131736" y="2343205"/>
            <a:ext cx="982133" cy="75799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738597" y="1866704"/>
            <a:ext cx="1679439" cy="3104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Accelerometer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738597" y="2210461"/>
            <a:ext cx="1679439" cy="26161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Gyroscope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738597" y="2790757"/>
            <a:ext cx="1647339" cy="31044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Wi-Fi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738597" y="3160089"/>
            <a:ext cx="1647339" cy="31044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Bluetooth</a:t>
            </a:r>
            <a:endParaRPr lang="en-US" dirty="0"/>
          </a:p>
        </p:txBody>
      </p:sp>
      <p:sp>
        <p:nvSpPr>
          <p:cNvPr id="56" name="Rounded Rectangle 55"/>
          <p:cNvSpPr/>
          <p:nvPr/>
        </p:nvSpPr>
        <p:spPr>
          <a:xfrm>
            <a:off x="3738597" y="4231660"/>
            <a:ext cx="1679439" cy="310444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Magnetometer</a:t>
            </a:r>
            <a:endParaRPr lang="en-US" dirty="0"/>
          </a:p>
        </p:txBody>
      </p:sp>
      <p:sp>
        <p:nvSpPr>
          <p:cNvPr id="57" name="Rounded Rectangle 56"/>
          <p:cNvSpPr/>
          <p:nvPr/>
        </p:nvSpPr>
        <p:spPr>
          <a:xfrm>
            <a:off x="3738597" y="1271149"/>
            <a:ext cx="1647339" cy="310444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GPS/GNSS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3738597" y="3548754"/>
            <a:ext cx="1647339" cy="31044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3G/4G/5G</a:t>
            </a:r>
            <a:endParaRPr lang="en-US" dirty="0"/>
          </a:p>
        </p:txBody>
      </p:sp>
      <p:sp>
        <p:nvSpPr>
          <p:cNvPr id="64" name="Rounded Rectangle 63"/>
          <p:cNvSpPr/>
          <p:nvPr/>
        </p:nvSpPr>
        <p:spPr>
          <a:xfrm>
            <a:off x="3738597" y="4606490"/>
            <a:ext cx="1679439" cy="310444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Barometer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8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ps-co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936" y="1100667"/>
            <a:ext cx="5350933" cy="40132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H="1">
            <a:off x="1591733" y="1236134"/>
            <a:ext cx="5130800" cy="3877734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1591733" y="1388534"/>
            <a:ext cx="5283200" cy="3725334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013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ape 95"/>
          <p:cNvPicPr preferRelativeResize="0"/>
          <p:nvPr/>
        </p:nvPicPr>
        <p:blipFill rotWithShape="1">
          <a:blip r:embed="rId2">
            <a:alphaModFix/>
          </a:blip>
          <a:srcRect l="34165" t="6358" r="11393" b="63397"/>
          <a:stretch/>
        </p:blipFill>
        <p:spPr>
          <a:xfrm>
            <a:off x="1751359" y="687600"/>
            <a:ext cx="4673109" cy="466333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Right Brace 3"/>
          <p:cNvSpPr/>
          <p:nvPr/>
        </p:nvSpPr>
        <p:spPr>
          <a:xfrm>
            <a:off x="5954889" y="5215465"/>
            <a:ext cx="304800" cy="822960"/>
          </a:xfrm>
          <a:prstGeom prst="rightBrace">
            <a:avLst/>
          </a:prstGeom>
          <a:ln/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466008" y="5807593"/>
            <a:ext cx="130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2 meters</a:t>
            </a:r>
            <a:endParaRPr lang="en-US" sz="2400" b="1" dirty="0"/>
          </a:p>
        </p:txBody>
      </p:sp>
      <p:sp>
        <p:nvSpPr>
          <p:cNvPr id="11" name="Left Arrow 10"/>
          <p:cNvSpPr/>
          <p:nvPr/>
        </p:nvSpPr>
        <p:spPr>
          <a:xfrm rot="21093592">
            <a:off x="5636848" y="1586509"/>
            <a:ext cx="956484" cy="553662"/>
          </a:xfrm>
          <a:prstGeom prst="leftArrow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Cloud 11"/>
          <p:cNvSpPr/>
          <p:nvPr/>
        </p:nvSpPr>
        <p:spPr>
          <a:xfrm>
            <a:off x="6761848" y="1056641"/>
            <a:ext cx="1733043" cy="1449492"/>
          </a:xfrm>
          <a:prstGeom prst="cloud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400" b="1" dirty="0" smtClean="0"/>
              <a:t>Are we here?</a:t>
            </a:r>
            <a:endParaRPr lang="en-US" sz="2400" b="1" dirty="0"/>
          </a:p>
        </p:txBody>
      </p:sp>
      <p:sp>
        <p:nvSpPr>
          <p:cNvPr id="14" name="Cloud 13"/>
          <p:cNvSpPr/>
          <p:nvPr/>
        </p:nvSpPr>
        <p:spPr>
          <a:xfrm>
            <a:off x="6892077" y="2757418"/>
            <a:ext cx="1602813" cy="1250139"/>
          </a:xfrm>
          <a:prstGeom prst="cloud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400" b="1" dirty="0" smtClean="0"/>
              <a:t>… or here?</a:t>
            </a:r>
            <a:endParaRPr lang="en-US" sz="2400" b="1" dirty="0"/>
          </a:p>
        </p:txBody>
      </p:sp>
      <p:sp>
        <p:nvSpPr>
          <p:cNvPr id="15" name="Left Arrow 14"/>
          <p:cNvSpPr/>
          <p:nvPr/>
        </p:nvSpPr>
        <p:spPr>
          <a:xfrm rot="550232">
            <a:off x="5254694" y="2679785"/>
            <a:ext cx="1486062" cy="553662"/>
          </a:xfrm>
          <a:prstGeom prst="leftArrow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0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mobil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5" r="17892" b="7647"/>
          <a:stretch/>
        </p:blipFill>
        <p:spPr>
          <a:xfrm>
            <a:off x="4931833" y="1881716"/>
            <a:ext cx="1005418" cy="996951"/>
          </a:xfrm>
          <a:prstGeom prst="rect">
            <a:avLst/>
          </a:prstGeom>
        </p:spPr>
      </p:pic>
      <p:sp>
        <p:nvSpPr>
          <p:cNvPr id="5" name="Cube 4"/>
          <p:cNvSpPr/>
          <p:nvPr/>
        </p:nvSpPr>
        <p:spPr>
          <a:xfrm>
            <a:off x="3098800" y="2780929"/>
            <a:ext cx="1574800" cy="677333"/>
          </a:xfrm>
          <a:prstGeom prst="cube">
            <a:avLst/>
          </a:prstGeom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Floor 1</a:t>
            </a:r>
            <a:endParaRPr lang="en-US" dirty="0"/>
          </a:p>
        </p:txBody>
      </p:sp>
      <p:sp>
        <p:nvSpPr>
          <p:cNvPr id="6" name="Cube 5"/>
          <p:cNvSpPr/>
          <p:nvPr/>
        </p:nvSpPr>
        <p:spPr>
          <a:xfrm>
            <a:off x="3098800" y="2276873"/>
            <a:ext cx="1574800" cy="677333"/>
          </a:xfrm>
          <a:prstGeom prst="cube">
            <a:avLst/>
          </a:prstGeom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Floor 2</a:t>
            </a:r>
            <a:endParaRPr lang="en-US" dirty="0"/>
          </a:p>
        </p:txBody>
      </p:sp>
      <p:sp>
        <p:nvSpPr>
          <p:cNvPr id="7" name="Cube 6"/>
          <p:cNvSpPr/>
          <p:nvPr/>
        </p:nvSpPr>
        <p:spPr>
          <a:xfrm>
            <a:off x="3098800" y="1744134"/>
            <a:ext cx="1574800" cy="677333"/>
          </a:xfrm>
          <a:prstGeom prst="cube">
            <a:avLst/>
          </a:prstGeom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Floor 3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4673602" y="2084917"/>
            <a:ext cx="416983" cy="3365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673602" y="2550583"/>
            <a:ext cx="41698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4673602" y="2688167"/>
            <a:ext cx="416983" cy="423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937253" y="2084918"/>
            <a:ext cx="4461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?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855689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pe 86"/>
          <p:cNvPicPr preferRelativeResize="0"/>
          <p:nvPr/>
        </p:nvPicPr>
        <p:blipFill rotWithShape="1">
          <a:blip r:embed="rId2">
            <a:alphaModFix/>
          </a:blip>
          <a:srcRect t="1" b="39547"/>
          <a:stretch/>
        </p:blipFill>
        <p:spPr>
          <a:xfrm>
            <a:off x="2061061" y="1593602"/>
            <a:ext cx="5112954" cy="3740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mobil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5" r="17892" b="7647"/>
          <a:stretch/>
        </p:blipFill>
        <p:spPr>
          <a:xfrm>
            <a:off x="5710767" y="3900001"/>
            <a:ext cx="1005418" cy="996951"/>
          </a:xfrm>
          <a:prstGeom prst="rect">
            <a:avLst/>
          </a:prstGeom>
        </p:spPr>
      </p:pic>
      <p:cxnSp>
        <p:nvCxnSpPr>
          <p:cNvPr id="7" name="Elbow Connector 6"/>
          <p:cNvCxnSpPr/>
          <p:nvPr/>
        </p:nvCxnSpPr>
        <p:spPr>
          <a:xfrm rot="10800000">
            <a:off x="4182533" y="2610955"/>
            <a:ext cx="2032000" cy="1507065"/>
          </a:xfrm>
          <a:prstGeom prst="bentConnector3">
            <a:avLst>
              <a:gd name="adj1" fmla="val 0"/>
            </a:avLst>
          </a:prstGeom>
          <a:ln w="92075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735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33</Words>
  <Application>Microsoft Macintosh PowerPoint</Application>
  <PresentationFormat>On-screen Show (4:3)</PresentationFormat>
  <Paragraphs>15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 Särkkä</dc:creator>
  <cp:lastModifiedBy>Simo Särkkä</cp:lastModifiedBy>
  <cp:revision>28</cp:revision>
  <cp:lastPrinted>2016-02-28T12:50:25Z</cp:lastPrinted>
  <dcterms:created xsi:type="dcterms:W3CDTF">2016-02-28T09:49:23Z</dcterms:created>
  <dcterms:modified xsi:type="dcterms:W3CDTF">2016-02-28T12:50:56Z</dcterms:modified>
</cp:coreProperties>
</file>

<file path=docProps/thumbnail.jpeg>
</file>